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  <p:sldId id="268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vA2Ma/vVTvvYsK+XaYTbFpbKb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E9FB1B1-3078-0E8A-024C-5BFC5E77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>
            <a:extLst>
              <a:ext uri="{FF2B5EF4-FFF2-40B4-BE49-F238E27FC236}">
                <a16:creationId xmlns:a16="http://schemas.microsoft.com/office/drawing/2014/main" id="{F05B26ED-FA30-6121-0135-8AB2AD07B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>
            <a:extLst>
              <a:ext uri="{FF2B5EF4-FFF2-40B4-BE49-F238E27FC236}">
                <a16:creationId xmlns:a16="http://schemas.microsoft.com/office/drawing/2014/main" id="{B17617D6-368A-D3C7-9EB4-D6D80C6B4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5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IRANSANTHOS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file:///D:\traffic%20signal\intel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162600" y="3202000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 SRK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Kiran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mart decibel traffic signal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 title="Techsprint bann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" y="10828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/>
        </p:nvSpPr>
        <p:spPr>
          <a:xfrm>
            <a:off x="1074855" y="843001"/>
            <a:ext cx="8833200" cy="15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EBDB1-AB3E-0D04-8A04-CF7D2E8892D6}"/>
              </a:ext>
            </a:extLst>
          </p:cNvPr>
          <p:cNvSpPr txBox="1"/>
          <p:nvPr/>
        </p:nvSpPr>
        <p:spPr>
          <a:xfrm>
            <a:off x="1652155" y="759732"/>
            <a:ext cx="4953000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7316A-6CE1-F3E8-CCF1-81A0F60BF4BA}"/>
              </a:ext>
            </a:extLst>
          </p:cNvPr>
          <p:cNvSpPr txBox="1"/>
          <p:nvPr/>
        </p:nvSpPr>
        <p:spPr>
          <a:xfrm>
            <a:off x="1652155" y="1730936"/>
            <a:ext cx="4953000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Patience is the Key to Safe Travel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C52A-B151-FC58-B003-325359D4B58F}"/>
              </a:ext>
            </a:extLst>
          </p:cNvPr>
          <p:cNvSpPr txBox="1"/>
          <p:nvPr/>
        </p:nvSpPr>
        <p:spPr>
          <a:xfrm>
            <a:off x="0" y="2696674"/>
            <a:ext cx="91440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dirty="0">
                <a:solidFill>
                  <a:schemeClr val="accent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Together, we can create quieter, safer, and more peaceful roads for everyone.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6FD1763-CAD9-644C-0CBF-9D27F9C2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B26881E7-5053-6C57-CEB8-8D003BDF2E65}"/>
              </a:ext>
            </a:extLst>
          </p:cNvPr>
          <p:cNvSpPr txBox="1"/>
          <p:nvPr/>
        </p:nvSpPr>
        <p:spPr>
          <a:xfrm>
            <a:off x="208946" y="849928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Repository</a:t>
            </a:r>
            <a:r>
              <a:rPr lang="en-GB" sz="1800" b="1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GB" sz="1800" b="1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://github.com/GKIRANSANTHOSH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AutoNum type="arabicPeriod" startAt="2"/>
            </a:pP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:   traffic%20signal/intel.html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2" title="Group 2200185.png">
            <a:extLst>
              <a:ext uri="{FF2B5EF4-FFF2-40B4-BE49-F238E27FC236}">
                <a16:creationId xmlns:a16="http://schemas.microsoft.com/office/drawing/2014/main" id="{8380F59B-5F4E-EBC0-25B5-32F6A90D73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146" y="181103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63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9" name="Google Shape;129;p14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GB" sz="49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/>
        </p:nvSpPr>
        <p:spPr>
          <a:xfrm>
            <a:off x="201000" y="962890"/>
            <a:ext cx="8943000" cy="60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statement addressing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8" name="Google Shape;68;p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159800" y="1673000"/>
            <a:ext cx="9144000" cy="176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Traffic signal countdown &lt; 5 seconds triggers impatience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Drivers honk excessively, creating noise pollution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Aggressive behavior increases accidents and stress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mechanism to discourage impatient behavior</a:t>
            </a:r>
            <a:endParaRPr lang="en-US" sz="1800" dirty="0">
              <a:solidFill>
                <a:schemeClr val="tx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2" name="Image 0" descr="https://pplx-res.cloudinary.com/image/upload/v1766322706/search_images/82e4cfc11e9f0fd3773cad3a5ab938ed5f49e08c.jpg">
            <a:extLst>
              <a:ext uri="{FF2B5EF4-FFF2-40B4-BE49-F238E27FC236}">
                <a16:creationId xmlns:a16="http://schemas.microsoft.com/office/drawing/2014/main" id="{3EBB6E55-F166-C5B0-6C3A-63084033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21" y="2999363"/>
            <a:ext cx="3614317" cy="20330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/>
        </p:nvSpPr>
        <p:spPr>
          <a:xfrm>
            <a:off x="651520" y="737426"/>
            <a:ext cx="8686200" cy="4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Noise Pollution Impact</a:t>
            </a:r>
            <a:endParaRPr sz="36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Excessive honking causes hearing damage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Increases stress and anxiety levels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Affects public health and well-being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Disturbs residents near traffic signals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br>
              <a:rPr lang="en-GB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" name="Google Shape;81;p5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https://pplx-res.cloudinary.com/image/upload/v1763677368/search_images/6fe6ae463db3f40f80a3d1756d5ca27ac5b618e1.jpg">
            <a:extLst>
              <a:ext uri="{FF2B5EF4-FFF2-40B4-BE49-F238E27FC236}">
                <a16:creationId xmlns:a16="http://schemas.microsoft.com/office/drawing/2014/main" id="{3F53A81B-8759-441D-ECF0-685F5F6D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90" y="2763069"/>
            <a:ext cx="3739271" cy="210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435917" y="640480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Decibel Meter Implementation</a:t>
            </a:r>
            <a:endParaRPr lang="en-US" sz="28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" name="Google Shape;87;p6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C15B3-0892-9A97-72A4-8C13147C3ADC}"/>
              </a:ext>
            </a:extLst>
          </p:cNvPr>
          <p:cNvSpPr txBox="1"/>
          <p:nvPr/>
        </p:nvSpPr>
        <p:spPr>
          <a:xfrm>
            <a:off x="435917" y="1521103"/>
            <a:ext cx="4610100" cy="129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noise level monitoring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Digital display showing current dB levels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 system for threshold breach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Weather-resistant installation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Image 0" descr="https://pplx-res.cloudinary.com/image/upload/v1763496646/search_images/0d3ce98e4ff06a43b50e7f180096f6e9480c43ef.jpg">
            <a:extLst>
              <a:ext uri="{FF2B5EF4-FFF2-40B4-BE49-F238E27FC236}">
                <a16:creationId xmlns:a16="http://schemas.microsoft.com/office/drawing/2014/main" id="{79605A21-8AD0-D911-6AC7-29B581EA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23" y="2649403"/>
            <a:ext cx="3869604" cy="2176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/>
        </p:nvSpPr>
        <p:spPr>
          <a:xfrm>
            <a:off x="463091" y="955466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Mechanism</a:t>
            </a:r>
            <a:endParaRPr lang="en-US" sz="2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7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26BFE-13D2-5D19-D750-B0F667A87966}"/>
              </a:ext>
            </a:extLst>
          </p:cNvPr>
          <p:cNvSpPr txBox="1"/>
          <p:nvPr/>
        </p:nvSpPr>
        <p:spPr>
          <a:xfrm>
            <a:off x="277091" y="1672950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 maximum noise limit (e.g., 91 dB)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 limit exceeded → countdown resets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Signal restarts from beginning automatically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Encourages drivers to maintain silence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 descr="A traffic light with digital numbers">
            <a:extLst>
              <a:ext uri="{FF2B5EF4-FFF2-40B4-BE49-F238E27FC236}">
                <a16:creationId xmlns:a16="http://schemas.microsoft.com/office/drawing/2014/main" id="{512CF06E-4F9D-B595-5D61-E7B1BEDF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1" y="2170118"/>
            <a:ext cx="3701581" cy="24529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/>
        </p:nvSpPr>
        <p:spPr>
          <a:xfrm>
            <a:off x="311609" y="734177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Benefits</a:t>
            </a:r>
            <a:endParaRPr lang="en-US" sz="2800"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" name="Google Shape;99;p8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7ED7-AC3C-6E40-2CA6-1CA49A571B29}"/>
              </a:ext>
            </a:extLst>
          </p:cNvPr>
          <p:cNvSpPr txBox="1"/>
          <p:nvPr/>
        </p:nvSpPr>
        <p:spPr>
          <a:xfrm>
            <a:off x="311609" y="1437976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Promotes patience and mindfulness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Reduces noise pollution significantly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Improves road safety and behavior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Creates peaceful traffic environment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 descr="A collage of images of people driving in a car">
            <a:extLst>
              <a:ext uri="{FF2B5EF4-FFF2-40B4-BE49-F238E27FC236}">
                <a16:creationId xmlns:a16="http://schemas.microsoft.com/office/drawing/2014/main" id="{46F45B3F-5994-61D1-5FBD-B6BAF833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64" y="1742280"/>
            <a:ext cx="4574027" cy="304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Rollout Plan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accent5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5" name="Google Shape;105;p9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7F655B-38B7-215A-28BE-E7BC780DB830}"/>
              </a:ext>
            </a:extLst>
          </p:cNvPr>
          <p:cNvSpPr txBox="1"/>
          <p:nvPr/>
        </p:nvSpPr>
        <p:spPr>
          <a:xfrm>
            <a:off x="171050" y="1466225"/>
            <a:ext cx="4572000" cy="12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1: Install at high-traffic intersections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2: Expand to secondary roads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3: Integrate with traffic management system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monitoring and optimization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 0" descr="https://pplx-res.cloudinary.com/image/upload/v1763910921/search_images/cfaced41ac0ea92b7cb8eeb8b191fcf9b8356391.jpg">
            <a:extLst>
              <a:ext uri="{FF2B5EF4-FFF2-40B4-BE49-F238E27FC236}">
                <a16:creationId xmlns:a16="http://schemas.microsoft.com/office/drawing/2014/main" id="{20E444A8-892E-CA4A-57A2-986937A7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5" y="2431474"/>
            <a:ext cx="4338661" cy="2440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2804660" y="684918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 Outcomes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chemeClr val="bg2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1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ollage of different types of driving&#10;&#10;AI-generated content may be incorrect.">
            <a:extLst>
              <a:ext uri="{FF2B5EF4-FFF2-40B4-BE49-F238E27FC236}">
                <a16:creationId xmlns:a16="http://schemas.microsoft.com/office/drawing/2014/main" id="{872FA7E7-C86F-6AF0-4A09-6DC481C9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664" y="1381218"/>
            <a:ext cx="4490646" cy="2991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E44D1-CC21-3AE4-AED2-3E1FE18EE7ED}"/>
              </a:ext>
            </a:extLst>
          </p:cNvPr>
          <p:cNvSpPr txBox="1"/>
          <p:nvPr/>
        </p:nvSpPr>
        <p:spPr>
          <a:xfrm>
            <a:off x="1986326" y="635042"/>
            <a:ext cx="457200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Solution….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63B-8136-A6AC-0E93-306BFE5C8670}"/>
              </a:ext>
            </a:extLst>
          </p:cNvPr>
          <p:cNvSpPr txBox="1"/>
          <p:nvPr/>
        </p:nvSpPr>
        <p:spPr>
          <a:xfrm>
            <a:off x="845127" y="1271186"/>
            <a:ext cx="6982691" cy="36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Install a Decibel Meter at Every Traffic Signal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8F6BA-2186-63D0-0244-AC21D4CD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02" y="1907330"/>
            <a:ext cx="2656629" cy="2612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244</Words>
  <Application>Microsoft Office PowerPoint</Application>
  <PresentationFormat>On-screen Show (16:9)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Bathula</dc:creator>
  <cp:lastModifiedBy>24P31A44P8</cp:lastModifiedBy>
  <cp:revision>3</cp:revision>
  <dcterms:modified xsi:type="dcterms:W3CDTF">2025-12-29T04:56:47Z</dcterms:modified>
</cp:coreProperties>
</file>